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72" r:id="rId6"/>
    <p:sldId id="260" r:id="rId7"/>
    <p:sldId id="261" r:id="rId8"/>
    <p:sldId id="269" r:id="rId9"/>
    <p:sldId id="264" r:id="rId10"/>
    <p:sldId id="270" r:id="rId11"/>
    <p:sldId id="265" r:id="rId12"/>
    <p:sldId id="262" r:id="rId13"/>
    <p:sldId id="277" r:id="rId14"/>
    <p:sldId id="279" r:id="rId15"/>
    <p:sldId id="281" r:id="rId16"/>
    <p:sldId id="283" r:id="rId17"/>
    <p:sldId id="266" r:id="rId18"/>
    <p:sldId id="267" r:id="rId19"/>
    <p:sldId id="284" r:id="rId20"/>
    <p:sldId id="285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400" dirty="0" smtClean="0"/>
              <a:t>«Геройть лемоц апак юкстак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400" dirty="0" smtClean="0"/>
              <a:t>М.П.Девятаевонь «Ворьгодеме адста» повестенц коряс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smtClean="0"/>
              <a:t>Родной литературань урок 5 класса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38855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err="1" smtClean="0"/>
              <a:t>Синонипне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Сельмоветть,якшама,ляцендемат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err="1" smtClean="0"/>
              <a:t>взрывт</a:t>
            </a:r>
            <a:r>
              <a:rPr lang="ru-RU" sz="3600" dirty="0" smtClean="0"/>
              <a:t>, кулома, вачаши, </a:t>
            </a:r>
            <a:r>
              <a:rPr lang="ru-RU" sz="3600" dirty="0" smtClean="0"/>
              <a:t>толмар,качам.</a:t>
            </a:r>
            <a:endParaRPr lang="ru-RU" sz="3600" dirty="0" smtClean="0"/>
          </a:p>
          <a:p>
            <a:r>
              <a:rPr lang="ru-RU" sz="3600" dirty="0" err="1" smtClean="0"/>
              <a:t>Кенярдемат</a:t>
            </a:r>
            <a:r>
              <a:rPr lang="ru-RU" sz="3600" dirty="0" smtClean="0"/>
              <a:t>, васедемат, </a:t>
            </a:r>
            <a:r>
              <a:rPr lang="ru-RU" sz="3600" dirty="0" err="1" smtClean="0"/>
              <a:t>весялготкшнемат</a:t>
            </a:r>
            <a:r>
              <a:rPr lang="ru-RU" sz="3600" dirty="0" smtClean="0"/>
              <a:t>, </a:t>
            </a:r>
            <a:r>
              <a:rPr lang="ru-RU" sz="3600" dirty="0" err="1" smtClean="0"/>
              <a:t>лямбе</a:t>
            </a:r>
            <a:r>
              <a:rPr lang="ru-RU" sz="3600" dirty="0" smtClean="0"/>
              <a:t>, </a:t>
            </a:r>
            <a:r>
              <a:rPr lang="ru-RU" sz="3600" dirty="0" err="1" smtClean="0"/>
              <a:t>тунда</a:t>
            </a:r>
            <a:r>
              <a:rPr lang="ru-RU" sz="3600" dirty="0" smtClean="0"/>
              <a:t>, </a:t>
            </a:r>
            <a:r>
              <a:rPr lang="ru-RU" sz="3600" dirty="0" err="1" smtClean="0"/>
              <a:t>кштимат-морамат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906917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nfourok.ru/images/doc/133/155524/hello_html_m454ee99c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77152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Хейнкель</a:t>
            </a:r>
            <a:r>
              <a:rPr lang="ru-RU" dirty="0" smtClean="0"/>
              <a:t> - 111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5830"/>
            <a:ext cx="7128792" cy="4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58393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ero of the Soviet Union med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62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Order of Le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428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3995738" y="2636838"/>
            <a:ext cx="47482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800000"/>
                </a:solidFill>
              </a:rPr>
              <a:t>Орден Красного Знамени</a:t>
            </a:r>
            <a:r>
              <a:rPr lang="ru-RU" altLang="ru-RU"/>
              <a:t> </a:t>
            </a:r>
            <a:endParaRPr lang="en-US" altLang="ru-RU"/>
          </a:p>
          <a:p>
            <a:pPr algn="ctr" eaLnBrk="1" hangingPunct="1"/>
            <a:r>
              <a:rPr lang="ru-RU" altLang="ru-RU"/>
              <a:t>за особую храбрость, самоотверженность </a:t>
            </a:r>
            <a:endParaRPr lang="en-US" altLang="ru-RU"/>
          </a:p>
          <a:p>
            <a:pPr algn="ctr" eaLnBrk="1" hangingPunct="1"/>
            <a:r>
              <a:rPr lang="ru-RU" altLang="ru-RU"/>
              <a:t>и мужество, проявленные </a:t>
            </a:r>
            <a:endParaRPr lang="en-US" altLang="ru-RU"/>
          </a:p>
          <a:p>
            <a:pPr algn="ctr" eaLnBrk="1" hangingPunct="1"/>
            <a:r>
              <a:rPr lang="ru-RU" altLang="ru-RU"/>
              <a:t>при защите социалистического Отечества </a:t>
            </a:r>
          </a:p>
        </p:txBody>
      </p:sp>
      <p:pic>
        <p:nvPicPr>
          <p:cNvPr id="5125" name="Picture 10" descr="Order of Red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1428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Order of the Patriotic War (1st class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7700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Order Of The Patriotic War (2st Class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005263"/>
            <a:ext cx="17319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4335463" y="4240213"/>
            <a:ext cx="44132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800000"/>
                </a:solidFill>
              </a:rPr>
              <a:t>Орден Отечественной войны</a:t>
            </a:r>
            <a:r>
              <a:rPr lang="en-US" altLang="ru-RU" b="1" dirty="0">
                <a:solidFill>
                  <a:srgbClr val="800000"/>
                </a:solidFill>
              </a:rPr>
              <a:t> I </a:t>
            </a:r>
            <a:r>
              <a:rPr lang="ru-RU" altLang="ru-RU" dirty="0">
                <a:solidFill>
                  <a:srgbClr val="800000"/>
                </a:solidFill>
              </a:rPr>
              <a:t>и</a:t>
            </a:r>
            <a:r>
              <a:rPr lang="en-US" altLang="ru-RU" b="1" dirty="0">
                <a:solidFill>
                  <a:srgbClr val="800000"/>
                </a:solidFill>
              </a:rPr>
              <a:t> II</a:t>
            </a:r>
            <a:r>
              <a:rPr lang="ru-RU" altLang="ru-RU" b="1" dirty="0">
                <a:solidFill>
                  <a:srgbClr val="800000"/>
                </a:solidFill>
              </a:rPr>
              <a:t> ст.</a:t>
            </a:r>
            <a:r>
              <a:rPr lang="ru-RU" altLang="ru-RU" b="1" dirty="0"/>
              <a:t> </a:t>
            </a:r>
            <a:r>
              <a:rPr lang="ru-RU" altLang="ru-RU" dirty="0"/>
              <a:t> Воины, проявившие в боях за Советскую Родину, храбрость, стойкость и мужество, а также военнослужащие, которые своими действиями способствовали успеху боевых операций наших войск. </a:t>
            </a:r>
          </a:p>
        </p:txBody>
      </p:sp>
      <p:pic>
        <p:nvPicPr>
          <p:cNvPr id="5129" name="Picture 17" descr="Order of Red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1428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4820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05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286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i-1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42735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23850" y="3357563"/>
            <a:ext cx="4103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latin typeface="Georgia" pitchFamily="18" charset="0"/>
              </a:rPr>
              <a:t>Лама </a:t>
            </a:r>
            <a:r>
              <a:rPr lang="ru-RU" altLang="ru-RU" sz="2000" dirty="0" err="1" smtClean="0">
                <a:latin typeface="Georgia" pitchFamily="18" charset="0"/>
              </a:rPr>
              <a:t>кизода</a:t>
            </a:r>
            <a:r>
              <a:rPr lang="ru-RU" altLang="ru-RU" sz="2000" dirty="0" smtClean="0">
                <a:latin typeface="Georgia" pitchFamily="18" charset="0"/>
              </a:rPr>
              <a:t> меле Девятаев ульсь </a:t>
            </a:r>
            <a:r>
              <a:rPr lang="ru-RU" altLang="ru-RU" sz="2000" dirty="0" err="1" smtClean="0">
                <a:latin typeface="Georgia" pitchFamily="18" charset="0"/>
              </a:rPr>
              <a:t>Пенемюндса</a:t>
            </a:r>
            <a:r>
              <a:rPr lang="ru-RU" altLang="ru-RU" sz="2000" dirty="0" smtClean="0">
                <a:latin typeface="Georgia" pitchFamily="18" charset="0"/>
              </a:rPr>
              <a:t>, </a:t>
            </a:r>
            <a:r>
              <a:rPr lang="ru-RU" altLang="ru-RU" sz="2000" dirty="0" err="1" smtClean="0">
                <a:latin typeface="Georgia" pitchFamily="18" charset="0"/>
              </a:rPr>
              <a:t>ся</a:t>
            </a:r>
            <a:r>
              <a:rPr lang="ru-RU" altLang="ru-RU" sz="2000" dirty="0" smtClean="0">
                <a:latin typeface="Georgia" pitchFamily="18" charset="0"/>
              </a:rPr>
              <a:t> </a:t>
            </a:r>
            <a:r>
              <a:rPr lang="ru-RU" altLang="ru-RU" sz="2000" dirty="0" err="1" smtClean="0">
                <a:latin typeface="Georgia" pitchFamily="18" charset="0"/>
              </a:rPr>
              <a:t>вастса</a:t>
            </a:r>
            <a:r>
              <a:rPr lang="ru-RU" altLang="ru-RU" sz="2000" dirty="0" smtClean="0">
                <a:latin typeface="Georgia" pitchFamily="18" charset="0"/>
              </a:rPr>
              <a:t>, коста </a:t>
            </a:r>
            <a:r>
              <a:rPr lang="ru-RU" altLang="ru-RU" sz="2000" dirty="0" err="1" smtClean="0">
                <a:latin typeface="Georgia" pitchFamily="18" charset="0"/>
              </a:rPr>
              <a:t>лийкстасть</a:t>
            </a:r>
            <a:r>
              <a:rPr lang="ru-RU" altLang="ru-RU" sz="2000" dirty="0" smtClean="0">
                <a:latin typeface="Georgia" pitchFamily="18" charset="0"/>
              </a:rPr>
              <a:t> «</a:t>
            </a:r>
            <a:r>
              <a:rPr lang="ru-RU" altLang="ru-RU" sz="2000" dirty="0" err="1" smtClean="0">
                <a:latin typeface="Georgia" pitchFamily="18" charset="0"/>
              </a:rPr>
              <a:t>Хейнкельса</a:t>
            </a:r>
            <a:r>
              <a:rPr lang="ru-RU" altLang="ru-RU" sz="2000" dirty="0" smtClean="0">
                <a:latin typeface="Georgia" pitchFamily="18" charset="0"/>
              </a:rPr>
              <a:t>»  </a:t>
            </a:r>
            <a:r>
              <a:rPr lang="ru-RU" altLang="ru-RU" sz="2000" dirty="0" err="1" smtClean="0">
                <a:latin typeface="Georgia" pitchFamily="18" charset="0"/>
              </a:rPr>
              <a:t>вейхкса</a:t>
            </a:r>
            <a:r>
              <a:rPr lang="ru-RU" altLang="ru-RU" sz="2000" dirty="0" smtClean="0">
                <a:latin typeface="Georgia" pitchFamily="18" charset="0"/>
              </a:rPr>
              <a:t> </a:t>
            </a:r>
            <a:r>
              <a:rPr lang="ru-RU" altLang="ru-RU" sz="2000" dirty="0" err="1" smtClean="0">
                <a:latin typeface="Georgia" pitchFamily="18" charset="0"/>
              </a:rPr>
              <a:t>ялганзон</a:t>
            </a:r>
            <a:r>
              <a:rPr lang="ru-RU" altLang="ru-RU" sz="2000" dirty="0" smtClean="0">
                <a:latin typeface="Georgia" pitchFamily="18" charset="0"/>
              </a:rPr>
              <a:t> мархта. </a:t>
            </a:r>
            <a:r>
              <a:rPr lang="ru-RU" altLang="ru-RU" sz="2000" dirty="0" err="1" smtClean="0">
                <a:latin typeface="Georgia" pitchFamily="18" charset="0"/>
              </a:rPr>
              <a:t>Тоза</a:t>
            </a:r>
            <a:r>
              <a:rPr lang="ru-RU" altLang="ru-RU" sz="2000" dirty="0" smtClean="0">
                <a:latin typeface="Georgia" pitchFamily="18" charset="0"/>
              </a:rPr>
              <a:t> </a:t>
            </a:r>
            <a:r>
              <a:rPr lang="ru-RU" altLang="ru-RU" sz="2000" dirty="0" err="1" smtClean="0">
                <a:latin typeface="Georgia" pitchFamily="18" charset="0"/>
              </a:rPr>
              <a:t>путф</a:t>
            </a:r>
            <a:r>
              <a:rPr lang="ru-RU" altLang="ru-RU" sz="2000" dirty="0" smtClean="0">
                <a:latin typeface="Georgia" pitchFamily="18" charset="0"/>
              </a:rPr>
              <a:t> </a:t>
            </a:r>
            <a:r>
              <a:rPr lang="ru-RU" altLang="ru-RU" sz="2000" dirty="0" err="1" smtClean="0">
                <a:latin typeface="Georgia" pitchFamily="18" charset="0"/>
              </a:rPr>
              <a:t>гранитнай</a:t>
            </a:r>
            <a:r>
              <a:rPr lang="ru-RU" altLang="ru-RU" sz="2000" dirty="0" smtClean="0">
                <a:latin typeface="Georgia" pitchFamily="18" charset="0"/>
              </a:rPr>
              <a:t> обелиск </a:t>
            </a:r>
            <a:r>
              <a:rPr lang="ru-RU" altLang="ru-RU" sz="2000" dirty="0" err="1" smtClean="0">
                <a:latin typeface="Georgia" pitchFamily="18" charset="0"/>
              </a:rPr>
              <a:t>кемонь</a:t>
            </a:r>
            <a:r>
              <a:rPr lang="ru-RU" altLang="ru-RU" sz="2000" dirty="0" smtClean="0">
                <a:latin typeface="Georgia" pitchFamily="18" charset="0"/>
              </a:rPr>
              <a:t> </a:t>
            </a:r>
            <a:r>
              <a:rPr lang="ru-RU" altLang="ru-RU" sz="2000" dirty="0" err="1" smtClean="0">
                <a:latin typeface="Georgia" pitchFamily="18" charset="0"/>
              </a:rPr>
              <a:t>ворьгодихнень</a:t>
            </a:r>
            <a:r>
              <a:rPr lang="ru-RU" altLang="ru-RU" sz="2000" dirty="0" smtClean="0">
                <a:latin typeface="Georgia" pitchFamily="18" charset="0"/>
              </a:rPr>
              <a:t> </a:t>
            </a:r>
            <a:r>
              <a:rPr lang="ru-RU" altLang="ru-RU" sz="2000" dirty="0" err="1" smtClean="0">
                <a:latin typeface="Georgia" pitchFamily="18" charset="0"/>
              </a:rPr>
              <a:t>лемснон</a:t>
            </a:r>
            <a:r>
              <a:rPr lang="ru-RU" altLang="ru-RU" sz="2000" dirty="0" smtClean="0">
                <a:latin typeface="Georgia" pitchFamily="18" charset="0"/>
              </a:rPr>
              <a:t> мархта.</a:t>
            </a:r>
            <a:endParaRPr lang="ru-RU" altLang="ru-RU" sz="2000" dirty="0">
              <a:latin typeface="Georgia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200650" y="496888"/>
            <a:ext cx="3043238" cy="67945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800000"/>
                </a:solidFill>
                <a:latin typeface="Georgia" pitchFamily="18" charset="0"/>
              </a:rPr>
              <a:t>Побег из ада</a:t>
            </a:r>
          </a:p>
        </p:txBody>
      </p:sp>
    </p:spTree>
    <p:extLst>
      <p:ext uri="{BB962C8B-B14F-4D97-AF65-F5344CB8AC3E}">
        <p14:creationId xmlns:p14="http://schemas.microsoft.com/office/powerpoint/2010/main" val="294123547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47675" y="352425"/>
            <a:ext cx="6429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ДОМ-МУЗЕЙ ГЕРОЯ СОВЕТСКОГО СОЮЗА </a:t>
            </a:r>
          </a:p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М.П. ДЕВЯТАЕВА (П. ТОРБЕЕВО)</a:t>
            </a:r>
          </a:p>
          <a:p>
            <a:pPr eaLnBrk="1" hangingPunct="1"/>
            <a:endParaRPr lang="ru-RU" altLang="ru-RU" sz="2000">
              <a:latin typeface="Georgia" pitchFamily="18" charset="0"/>
            </a:endParaRPr>
          </a:p>
        </p:txBody>
      </p:sp>
      <p:pic>
        <p:nvPicPr>
          <p:cNvPr id="25604" name="Picture 9" descr="vim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400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22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5545138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971550" y="5373688"/>
            <a:ext cx="457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Georgia" pitchFamily="18" charset="0"/>
              </a:rPr>
              <a:t>Бюст Михаила Девятаева </a:t>
            </a:r>
          </a:p>
          <a:p>
            <a:pPr eaLnBrk="1" hangingPunct="1"/>
            <a:r>
              <a:rPr lang="ru-RU" altLang="ru-RU">
                <a:latin typeface="Georgia" pitchFamily="18" charset="0"/>
              </a:rPr>
              <a:t>работы скульптора Сергея Обухова  </a:t>
            </a:r>
          </a:p>
          <a:p>
            <a:pPr eaLnBrk="1" hangingPunct="1"/>
            <a:r>
              <a:rPr lang="ru-RU" altLang="ru-RU">
                <a:latin typeface="Georgia" pitchFamily="18" charset="0"/>
              </a:rPr>
              <a:t>Фото: А. Семашко </a:t>
            </a:r>
          </a:p>
        </p:txBody>
      </p:sp>
    </p:spTree>
    <p:extLst>
      <p:ext uri="{BB962C8B-B14F-4D97-AF65-F5344CB8AC3E}">
        <p14:creationId xmlns:p14="http://schemas.microsoft.com/office/powerpoint/2010/main" val="2672233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Михаилу Девятаеву - от казанцев Фото: Максим Богодви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784475" cy="3744912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6" descr="В Казани на Арском кладбищ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857500" cy="619125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19113" y="4529138"/>
            <a:ext cx="4916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03213" y="4456113"/>
            <a:ext cx="5276850" cy="19939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Georgia" pitchFamily="18" charset="0"/>
              </a:rPr>
              <a:t>На мемориальном Арском кладбище Казани открыт памятник Герою Советского Союза, легендарному летчику Михаилу Девятаеву.</a:t>
            </a:r>
            <a:endParaRPr lang="ru-RU" altLang="ru-RU" sz="240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1494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Цифрат и фактт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Великай Отечественнай войнань кизотнень Мордовиясь прважась фронту фашистонь Германиять каршес тюрема 240 тёжянь ломань. Пяледа ламосна шавфтольхть.</a:t>
            </a:r>
          </a:p>
          <a:p>
            <a:r>
              <a:rPr lang="ru-RU" dirty="0" smtClean="0"/>
              <a:t>  Мордовиять </a:t>
            </a:r>
            <a:r>
              <a:rPr lang="ru-RU" dirty="0" err="1" smtClean="0"/>
              <a:t>цёранза</a:t>
            </a:r>
            <a:r>
              <a:rPr lang="ru-RU" dirty="0" smtClean="0"/>
              <a:t> и </a:t>
            </a:r>
            <a:r>
              <a:rPr lang="ru-RU" dirty="0" err="1" smtClean="0"/>
              <a:t>стиренза</a:t>
            </a:r>
            <a:r>
              <a:rPr lang="ru-RU" dirty="0" smtClean="0"/>
              <a:t> няфтезь пряснон афкуксонь геройкс Брестскяй крепосттть, Москуть и Ленинградть  араламста, кружаф Севастопольса, Сталинградса, Курскяй дугаса, Украинань степнень, Белоруссиянь вирьхнень эса и лия вастова бойхнень пингста.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5234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Цифрат </a:t>
            </a:r>
            <a:r>
              <a:rPr lang="ru-RU" dirty="0"/>
              <a:t>и фактт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Републикасонк 104 ломаттне арасть Советскяй Союзонь </a:t>
            </a:r>
            <a:r>
              <a:rPr lang="ru-RU" dirty="0" smtClean="0"/>
              <a:t>геройкс, </a:t>
            </a:r>
            <a:r>
              <a:rPr lang="ru-RU" dirty="0" err="1" smtClean="0"/>
              <a:t>эздост</a:t>
            </a:r>
            <a:r>
              <a:rPr lang="ru-RU" dirty="0" smtClean="0"/>
              <a:t> 6 - </a:t>
            </a:r>
            <a:r>
              <a:rPr lang="ru-RU" dirty="0" err="1" smtClean="0"/>
              <a:t>Старошайговскяй</a:t>
            </a:r>
            <a:r>
              <a:rPr lang="ru-RU" dirty="0" smtClean="0"/>
              <a:t> </a:t>
            </a:r>
            <a:r>
              <a:rPr lang="ru-RU" dirty="0" err="1" smtClean="0"/>
              <a:t>районцта</a:t>
            </a:r>
            <a:r>
              <a:rPr lang="ru-RU" dirty="0" smtClean="0"/>
              <a:t>,  </a:t>
            </a:r>
            <a:r>
              <a:rPr lang="ru-RU" dirty="0" smtClean="0"/>
              <a:t>15 –Слава колмоцьке степенень орденонь кавалеркс, 100 тёжянь боецненди и командирхненди максфтольхть правительственнай оцю </a:t>
            </a:r>
            <a:r>
              <a:rPr lang="ru-RU" dirty="0" smtClean="0"/>
              <a:t>казнет</a:t>
            </a:r>
          </a:p>
          <a:p>
            <a:r>
              <a:rPr lang="ru-RU" dirty="0" err="1" smtClean="0"/>
              <a:t>Старошайговскяй</a:t>
            </a:r>
            <a:r>
              <a:rPr lang="ru-RU" dirty="0" smtClean="0"/>
              <a:t> </a:t>
            </a:r>
            <a:r>
              <a:rPr lang="ru-RU" dirty="0" err="1" smtClean="0"/>
              <a:t>районцта</a:t>
            </a:r>
            <a:r>
              <a:rPr lang="ru-RU" dirty="0" smtClean="0"/>
              <a:t> </a:t>
            </a:r>
            <a:r>
              <a:rPr lang="ru-RU" dirty="0" err="1" smtClean="0"/>
              <a:t>прважафоль</a:t>
            </a:r>
            <a:r>
              <a:rPr lang="ru-RU" dirty="0" smtClean="0"/>
              <a:t>  </a:t>
            </a:r>
            <a:r>
              <a:rPr lang="ru-RU" dirty="0" err="1" smtClean="0"/>
              <a:t>войнас</a:t>
            </a:r>
            <a:r>
              <a:rPr lang="ru-RU" dirty="0" smtClean="0"/>
              <a:t> 8480 ломань, войнаса </a:t>
            </a:r>
            <a:r>
              <a:rPr lang="ru-RU" dirty="0" err="1" smtClean="0"/>
              <a:t>шавовсть</a:t>
            </a:r>
            <a:r>
              <a:rPr lang="ru-RU" dirty="0" smtClean="0"/>
              <a:t> – 5027, Лемдяй </a:t>
            </a:r>
            <a:r>
              <a:rPr lang="ru-RU" dirty="0" err="1" smtClean="0"/>
              <a:t>велеста</a:t>
            </a:r>
            <a:r>
              <a:rPr lang="ru-RU" dirty="0" smtClean="0"/>
              <a:t> </a:t>
            </a:r>
            <a:r>
              <a:rPr lang="ru-RU" dirty="0" err="1" smtClean="0"/>
              <a:t>шавовсть</a:t>
            </a:r>
            <a:r>
              <a:rPr lang="ru-RU" dirty="0" smtClean="0"/>
              <a:t> -164 ломань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68909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Герасим </a:t>
            </a:r>
            <a:r>
              <a:rPr lang="ru-RU" sz="4000" b="1" dirty="0" err="1" smtClean="0"/>
              <a:t>Мартемьянович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Надешкин</a:t>
            </a:r>
            <a:endParaRPr lang="ru-RU" sz="4000" b="1" dirty="0"/>
          </a:p>
        </p:txBody>
      </p:sp>
      <p:pic>
        <p:nvPicPr>
          <p:cNvPr id="5" name="Picture 2" descr="C:\Users\home\Desktop\ветераны\P109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39248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4536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dirty="0" smtClean="0"/>
              <a:t>Монь оцю масторозень цёрац</a:t>
            </a:r>
            <a:r>
              <a:rPr lang="ru-RU" sz="3200" dirty="0"/>
              <a:t> </a:t>
            </a:r>
            <a:r>
              <a:rPr lang="ru-RU" sz="3200" dirty="0" smtClean="0"/>
              <a:t>солдатонь кямоса служась.</a:t>
            </a:r>
          </a:p>
          <a:p>
            <a:pPr marL="0" indent="0">
              <a:buNone/>
            </a:pPr>
            <a:r>
              <a:rPr lang="ru-RU" sz="3200" dirty="0" smtClean="0"/>
              <a:t>Героень слава ашезь ёра,</a:t>
            </a:r>
          </a:p>
          <a:p>
            <a:pPr marL="0" indent="0">
              <a:buNone/>
            </a:pPr>
            <a:r>
              <a:rPr lang="ru-RU" sz="3200" dirty="0"/>
              <a:t>а</a:t>
            </a:r>
            <a:r>
              <a:rPr lang="ru-RU" sz="3200" dirty="0" smtClean="0"/>
              <a:t> бойса славац сяка сась.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259013"/>
            <a:ext cx="13589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5536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            Урокть целенза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Касфтомс и келептемс тонафнихнень содамошиснон  М.П.Девятаевонь «Ворьгодеме адста» повестенц коряс ; </a:t>
            </a:r>
          </a:p>
          <a:p>
            <a:r>
              <a:rPr lang="ru-RU" dirty="0" smtClean="0"/>
              <a:t>Ваномс , кода войнась  сувась Михаил Петровичень эряфозонза;</a:t>
            </a:r>
          </a:p>
          <a:p>
            <a:r>
              <a:rPr lang="ru-RU" dirty="0"/>
              <a:t> </a:t>
            </a:r>
            <a:r>
              <a:rPr lang="ru-RU" dirty="0" smtClean="0"/>
              <a:t>няфтемс советскяй народть сяськоманц фашистскяй захватчикнень каршес тюремста;</a:t>
            </a:r>
          </a:p>
          <a:p>
            <a:r>
              <a:rPr lang="ru-RU" dirty="0"/>
              <a:t>к</a:t>
            </a:r>
            <a:r>
              <a:rPr lang="ru-RU" dirty="0" smtClean="0"/>
              <a:t>асфтомс патриотизмать  и кельгомашить Родинати.</a:t>
            </a:r>
          </a:p>
        </p:txBody>
      </p:sp>
    </p:spTree>
    <p:extLst>
      <p:ext uri="{BB962C8B-B14F-4D97-AF65-F5344CB8AC3E}">
        <p14:creationId xmlns:p14="http://schemas.microsoft.com/office/powerpoint/2010/main" val="9514007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Лысов Иван Федорович</a:t>
            </a:r>
            <a:endParaRPr lang="ru-RU" dirty="0"/>
          </a:p>
        </p:txBody>
      </p:sp>
      <p:pic>
        <p:nvPicPr>
          <p:cNvPr id="4" name="Picture 1" descr="C:\Users\home\Desktop\ветераны\P1090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5"/>
            <a:ext cx="4248471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2305616"/>
            <a:ext cx="3528392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Calibri"/>
              </a:rPr>
              <a:t>Сюконятама минь теенть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Calibri"/>
              </a:rPr>
              <a:t>Семботь инкса, ветератт.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Calibri"/>
              </a:rPr>
              <a:t>Тейнек казесть мирнай эряфть,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Calibri"/>
              </a:rPr>
              <a:t>Инголенк минь валда ятт.</a:t>
            </a:r>
          </a:p>
        </p:txBody>
      </p:sp>
    </p:spTree>
    <p:extLst>
      <p:ext uri="{BB962C8B-B14F-4D97-AF65-F5344CB8AC3E}">
        <p14:creationId xmlns:p14="http://schemas.microsoft.com/office/powerpoint/2010/main" val="410539859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Кудонь </a:t>
            </a:r>
            <a:r>
              <a:rPr lang="ru-RU" dirty="0" err="1" smtClean="0"/>
              <a:t>заданиясь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Сёрмадомс сочинения «</a:t>
            </a:r>
            <a:r>
              <a:rPr lang="ru-RU" dirty="0" err="1" smtClean="0"/>
              <a:t>Геройхнень</a:t>
            </a:r>
            <a:r>
              <a:rPr lang="ru-RU" dirty="0" smtClean="0"/>
              <a:t> </a:t>
            </a:r>
            <a:r>
              <a:rPr lang="ru-RU" dirty="0" err="1" smtClean="0"/>
              <a:t>лемсна</a:t>
            </a:r>
            <a:r>
              <a:rPr lang="ru-RU" dirty="0" smtClean="0"/>
              <a:t> апак юкстак»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13386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7171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Оборудованиясь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ноутбук, мультимедийнай проектор, родной литературань уроконь презентация;</a:t>
            </a:r>
          </a:p>
          <a:p>
            <a:r>
              <a:rPr lang="ru-RU" dirty="0" smtClean="0"/>
              <a:t>видеоролик М.П.Девятаевонь колга;</a:t>
            </a:r>
          </a:p>
          <a:p>
            <a:r>
              <a:rPr lang="ru-RU" dirty="0"/>
              <a:t>к</a:t>
            </a:r>
            <a:r>
              <a:rPr lang="ru-RU" dirty="0" smtClean="0"/>
              <a:t>нигань выставка «Мордовскяй писательхне Великай Отечественнай войнать колга»;</a:t>
            </a:r>
          </a:p>
          <a:p>
            <a:r>
              <a:rPr lang="ru-RU" dirty="0"/>
              <a:t>а</a:t>
            </a:r>
            <a:r>
              <a:rPr lang="ru-RU" dirty="0" smtClean="0"/>
              <a:t>удиозаписец «День Победы» морть, презентация «Лемдяй велень Великай Отечественнай войнань участникне».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0999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Эпиграф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эряфсь тяфта –содазь сембе ,кие </a:t>
            </a:r>
          </a:p>
          <a:p>
            <a:r>
              <a:rPr lang="ru-RU" dirty="0" smtClean="0"/>
              <a:t>Тусь пильге лангса стяда тонашив .</a:t>
            </a:r>
          </a:p>
          <a:p>
            <a:r>
              <a:rPr lang="ru-RU" dirty="0" smtClean="0"/>
              <a:t>Синь ашет ни ,синь синцень тевснон тиезь ,</a:t>
            </a:r>
          </a:p>
          <a:p>
            <a:r>
              <a:rPr lang="ru-RU" dirty="0" smtClean="0"/>
              <a:t>Но лемса жифт и улихть  вечна жифт ….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/>
              <a:t> </a:t>
            </a:r>
            <a:r>
              <a:rPr lang="ru-RU" smtClean="0"/>
              <a:t>                                                      Илья Девин.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292174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en-US" sz="4400" b="1" dirty="0" smtClean="0"/>
              <a:t>I.</a:t>
            </a:r>
            <a:r>
              <a:rPr lang="ru-RU" sz="4400" b="1" dirty="0" smtClean="0"/>
              <a:t>Кудонь заданиять  проверямац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Лувомс </a:t>
            </a:r>
            <a:r>
              <a:rPr lang="ru-RU" sz="3200" dirty="0"/>
              <a:t>«Ворьгодемати анокламась»и «Ворьгодемась» </a:t>
            </a:r>
            <a:r>
              <a:rPr lang="ru-RU" sz="3200" dirty="0" smtClean="0"/>
              <a:t>главатнень;</a:t>
            </a:r>
          </a:p>
          <a:p>
            <a:r>
              <a:rPr lang="ru-RU" sz="3200" dirty="0"/>
              <a:t>С</a:t>
            </a:r>
            <a:r>
              <a:rPr lang="ru-RU" sz="3200" dirty="0" smtClean="0"/>
              <a:t>ёрмадомс </a:t>
            </a:r>
            <a:r>
              <a:rPr lang="ru-RU" sz="3200" dirty="0"/>
              <a:t>пословицат смелшить </a:t>
            </a:r>
            <a:r>
              <a:rPr lang="ru-RU" sz="3200" dirty="0" smtClean="0"/>
              <a:t>колга</a:t>
            </a:r>
          </a:p>
          <a:p>
            <a:r>
              <a:rPr lang="ru-RU" sz="3200" dirty="0" smtClean="0"/>
              <a:t>Отвечамс кизефкснень лангс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368947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Отвечамс кизефкснень лангс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Мзярда и коса  шачсь М.П.Девятаев?</a:t>
            </a:r>
          </a:p>
          <a:p>
            <a:r>
              <a:rPr lang="ru-RU" dirty="0" smtClean="0"/>
              <a:t>Коза тусь тонафнема ?</a:t>
            </a:r>
          </a:p>
          <a:p>
            <a:r>
              <a:rPr lang="ru-RU" dirty="0" smtClean="0"/>
              <a:t>Коса васьфтезе войнать?</a:t>
            </a:r>
          </a:p>
          <a:p>
            <a:r>
              <a:rPr lang="ru-RU" dirty="0" smtClean="0"/>
              <a:t>Мес арась мяляфтовикс кемголмува числась?</a:t>
            </a:r>
          </a:p>
          <a:p>
            <a:r>
              <a:rPr lang="ru-RU" dirty="0" smtClean="0"/>
              <a:t>Кодама позывноец ульсь М.Девятаевонь?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2482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Ётафтомс валхнень рузонь кяльс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Трнаткшнемс- </a:t>
            </a:r>
          </a:p>
          <a:p>
            <a:r>
              <a:rPr lang="ru-RU" dirty="0" smtClean="0"/>
              <a:t>Турготьф -</a:t>
            </a:r>
          </a:p>
          <a:p>
            <a:r>
              <a:rPr lang="ru-RU" dirty="0" smtClean="0"/>
              <a:t>Безярдезь -</a:t>
            </a:r>
          </a:p>
          <a:p>
            <a:r>
              <a:rPr lang="ru-RU" dirty="0" smtClean="0"/>
              <a:t>Ацергофнесазь -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">
        <p:cut/>
      </p:transition>
    </mc:Choice>
    <mc:Fallback xmlns="">
      <p:transition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Рузонь кяльса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дрожать</a:t>
            </a:r>
          </a:p>
          <a:p>
            <a:r>
              <a:rPr lang="ru-RU" dirty="0" smtClean="0"/>
              <a:t>набухший</a:t>
            </a:r>
            <a:endParaRPr lang="ru-RU" dirty="0"/>
          </a:p>
          <a:p>
            <a:r>
              <a:rPr lang="ru-RU" dirty="0"/>
              <a:t>пренебрежительно</a:t>
            </a:r>
          </a:p>
          <a:p>
            <a:r>
              <a:rPr lang="ru-RU" dirty="0"/>
              <a:t>огорчают, расстраивают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51194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Кочкамс синонипт</a:t>
            </a:r>
            <a:r>
              <a:rPr lang="ru-RU" sz="4000" b="1" dirty="0"/>
              <a:t> </a:t>
            </a:r>
            <a:r>
              <a:rPr lang="ru-RU" sz="4000" b="1" dirty="0" smtClean="0"/>
              <a:t>максф валхненди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Война </a:t>
            </a:r>
          </a:p>
          <a:p>
            <a:r>
              <a:rPr lang="ru-RU" sz="4400" dirty="0" smtClean="0"/>
              <a:t>Победа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5378319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530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«Геройть лемоц апак юкстак» М.П.Девятаевонь «Ворьгодеме адста» повестенц коряс</vt:lpstr>
      <vt:lpstr>            Урокть целенза</vt:lpstr>
      <vt:lpstr>        Оборудованиясь</vt:lpstr>
      <vt:lpstr>        Эпиграф</vt:lpstr>
      <vt:lpstr>   I.Кудонь заданиять  проверямац</vt:lpstr>
      <vt:lpstr>Отвечамс кизефкснень лангс</vt:lpstr>
      <vt:lpstr>    Ётафтомс валхнень рузонь кяльс</vt:lpstr>
      <vt:lpstr>         Рузонь кяльса</vt:lpstr>
      <vt:lpstr>Кочкамс синонипт максф валхненди</vt:lpstr>
      <vt:lpstr>        Синонипне</vt:lpstr>
      <vt:lpstr>Презентация PowerPoint</vt:lpstr>
      <vt:lpstr>     Хейнкель - 111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Цифрат и фактт</vt:lpstr>
      <vt:lpstr>          Цифрат и фактт</vt:lpstr>
      <vt:lpstr>Герасим Мартемьянович Надешкин</vt:lpstr>
      <vt:lpstr>    Лысов Иван Федорович</vt:lpstr>
      <vt:lpstr>      Кудонь заданиясь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«Геройть лемоц апак юкстак» М.П.Девятаевонь «Ворьгодеме адста» повестенц коряс</dc:title>
  <dc:creator>Пользователь</dc:creator>
  <cp:lastModifiedBy>Пользователь</cp:lastModifiedBy>
  <cp:revision>41</cp:revision>
  <dcterms:created xsi:type="dcterms:W3CDTF">2015-04-13T16:24:41Z</dcterms:created>
  <dcterms:modified xsi:type="dcterms:W3CDTF">2015-04-16T04:10:20Z</dcterms:modified>
</cp:coreProperties>
</file>